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90" r:id="rId2"/>
    <p:sldId id="293" r:id="rId3"/>
    <p:sldId id="294" r:id="rId4"/>
    <p:sldId id="295" r:id="rId5"/>
    <p:sldId id="296" r:id="rId6"/>
    <p:sldId id="297" r:id="rId7"/>
    <p:sldId id="298" r:id="rId8"/>
    <p:sldId id="299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7" autoAdjust="0"/>
    <p:restoredTop sz="94660"/>
  </p:normalViewPr>
  <p:slideViewPr>
    <p:cSldViewPr>
      <p:cViewPr>
        <p:scale>
          <a:sx n="66" d="100"/>
          <a:sy n="66" d="100"/>
        </p:scale>
        <p:origin x="-13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155E40-D3BE-4949-80CE-D1193A44A06D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4BECE-4E47-4C8E-9D56-B25EBE5CC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3273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049876-DBE3-49D3-85AB-CC4BE6432C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8451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01E3B1-823D-485D-B023-BFF1E621E4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31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BB1E3A-B9B8-4ADD-AED3-46F3A0BFBA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4667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8E7A723-05BC-453D-A414-8265AFAE9F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51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C5303E-2B0E-4D9F-8499-14F9226BD1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3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13FC0F-EC38-4321-9132-2D33EDD183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346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A161FD-FFDB-42AE-8916-1D338A6A7D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2993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1DD497-BE37-4433-97D1-DFCEF6FE50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9300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85ACE1-8B8C-4485-9CD3-83C607E4F38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5377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80C9A-7F88-44D5-AA18-DE9B8AED78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9914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06260-2F8A-4A93-A27F-A45800AA09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150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B8246-1965-4896-B885-D3CC2133C6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1560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EFE3C25-BA40-4F7B-ACA8-D8FCB1FEE93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579438"/>
            <a:ext cx="8458200" cy="1325562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err="1" smtClean="0">
                <a:solidFill>
                  <a:srgbClr val="FF0000"/>
                </a:solidFill>
              </a:rPr>
              <a:t>Proposito</a:t>
            </a:r>
            <a:r>
              <a:rPr lang="en-US" sz="3600" dirty="0" smtClean="0">
                <a:solidFill>
                  <a:srgbClr val="FF0000"/>
                </a:solidFill>
              </a:rPr>
              <a:t> 20b</a:t>
            </a:r>
            <a:r>
              <a:rPr lang="en-US" sz="3600" dirty="0" smtClean="0"/>
              <a:t>					</a:t>
            </a:r>
            <a:r>
              <a:rPr lang="en-US" sz="3600" b="1" dirty="0" smtClean="0">
                <a:solidFill>
                  <a:srgbClr val="00B0F0"/>
                </a:solidFill>
              </a:rPr>
              <a:t>30</a:t>
            </a:r>
            <a:r>
              <a:rPr lang="en-US" sz="3600" b="1" dirty="0" smtClean="0">
                <a:solidFill>
                  <a:srgbClr val="00B0F0"/>
                </a:solidFill>
              </a:rPr>
              <a:t>/11/16</a:t>
            </a:r>
            <a:r>
              <a:rPr lang="en-US" sz="3600" b="1" dirty="0" smtClean="0">
                <a:solidFill>
                  <a:srgbClr val="00B0F0"/>
                </a:solidFill>
              </a:rPr>
              <a:t/>
            </a:r>
            <a:br>
              <a:rPr lang="en-US" sz="3600" b="1" dirty="0" smtClean="0">
                <a:solidFill>
                  <a:srgbClr val="00B0F0"/>
                </a:solidFill>
              </a:rPr>
            </a:br>
            <a:r>
              <a:rPr lang="en-US" sz="3100" i="1" dirty="0" smtClean="0">
                <a:solidFill>
                  <a:srgbClr val="7030A0"/>
                </a:solidFill>
              </a:rPr>
              <a:t>L.O. to learn restaurant vocabulary</a:t>
            </a:r>
            <a:endParaRPr lang="en-US" sz="3600" i="1" dirty="0">
              <a:solidFill>
                <a:srgbClr val="7030A0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229600" cy="2971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3600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sz="3600" dirty="0" smtClean="0">
                <a:solidFill>
                  <a:srgbClr val="FF0000"/>
                </a:solidFill>
              </a:rPr>
              <a:t> </a:t>
            </a:r>
            <a:r>
              <a:rPr lang="en-US" altLang="en-US" sz="3600" dirty="0" err="1" smtClean="0">
                <a:solidFill>
                  <a:srgbClr val="FF0000"/>
                </a:solidFill>
              </a:rPr>
              <a:t>Inicial</a:t>
            </a:r>
            <a:r>
              <a:rPr lang="en-US" altLang="en-US" sz="36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altLang="en-US" dirty="0" smtClean="0"/>
              <a:t>TEXTBOOK</a:t>
            </a:r>
            <a:r>
              <a:rPr lang="en-US" altLang="en-US" dirty="0"/>
              <a:t>:</a:t>
            </a:r>
          </a:p>
          <a:p>
            <a:pPr lvl="1"/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5</a:t>
            </a:r>
            <a:r>
              <a:rPr lang="en-US" altLang="en-US" dirty="0"/>
              <a:t> p. 131 (1-5)</a:t>
            </a:r>
          </a:p>
          <a:p>
            <a:pPr lvl="1"/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</a:t>
            </a:r>
            <a:r>
              <a:rPr lang="en-US" altLang="en-US" u="sng" dirty="0"/>
              <a:t>. 6: ROMPECABEZAS</a:t>
            </a:r>
            <a:r>
              <a:rPr lang="en-US" altLang="en-US" dirty="0"/>
              <a:t> p. </a:t>
            </a:r>
            <a:r>
              <a:rPr lang="en-US" altLang="en-US" dirty="0" smtClean="0"/>
              <a:t>131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52400" y="4267200"/>
            <a:ext cx="82296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altLang="en-US" sz="3600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z="3600" kern="0" dirty="0" smtClean="0">
                <a:solidFill>
                  <a:srgbClr val="FF0000"/>
                </a:solidFill>
              </a:rPr>
              <a:t> # 20b:</a:t>
            </a:r>
          </a:p>
          <a:p>
            <a:r>
              <a:rPr lang="en-US" altLang="en-US" kern="0" dirty="0" smtClean="0"/>
              <a:t>WORKBOOK:</a:t>
            </a:r>
          </a:p>
          <a:p>
            <a:pPr lvl="1"/>
            <a:r>
              <a:rPr lang="en-US" altLang="en-US" kern="0" dirty="0" err="1" smtClean="0"/>
              <a:t>Completa</a:t>
            </a:r>
            <a:r>
              <a:rPr lang="en-US" altLang="en-US" kern="0" dirty="0" smtClean="0"/>
              <a:t> p. 4.6</a:t>
            </a:r>
          </a:p>
        </p:txBody>
      </p:sp>
    </p:spTree>
    <p:extLst>
      <p:ext uri="{BB962C8B-B14F-4D97-AF65-F5344CB8AC3E}">
        <p14:creationId xmlns:p14="http://schemas.microsoft.com/office/powerpoint/2010/main" val="218224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1200" y="76201"/>
            <a:ext cx="13260454" cy="769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505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750" y="7620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430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6400" y="127297"/>
            <a:ext cx="12649200" cy="7111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226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7400" y="0"/>
            <a:ext cx="14230944" cy="800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739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7400" y="-152400"/>
            <a:ext cx="14366478" cy="807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011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1200" y="0"/>
            <a:ext cx="13011150" cy="777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004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0" y="-228600"/>
            <a:ext cx="13417748" cy="769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4343400" y="1676400"/>
            <a:ext cx="460474" cy="1066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-76200" y="2971800"/>
            <a:ext cx="1596483" cy="9541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00B050"/>
                </a:solidFill>
              </a:rPr>
              <a:t>Servicio</a:t>
            </a:r>
          </a:p>
          <a:p>
            <a:r>
              <a:rPr lang="es-ES_tradnl" altLang="en-US" sz="2800" b="1" dirty="0" smtClean="0">
                <a:solidFill>
                  <a:srgbClr val="00B050"/>
                </a:solidFill>
              </a:rPr>
              <a:t>incluido</a:t>
            </a:r>
            <a:endParaRPr lang="es-ES_tradnl" altLang="en-US" sz="2800" b="1" dirty="0">
              <a:solidFill>
                <a:srgbClr val="00B050"/>
              </a:solidFill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5486400" y="1143000"/>
            <a:ext cx="174618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err="1" smtClean="0"/>
              <a:t>Right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away</a:t>
            </a:r>
            <a:endParaRPr lang="es-ES_tradnl" altLang="en-US" sz="2400" dirty="0" smtClean="0"/>
          </a:p>
          <a:p>
            <a:r>
              <a:rPr lang="es-ES_tradnl" altLang="en-US" sz="2400" dirty="0" err="1" smtClean="0"/>
              <a:t>Immediately</a:t>
            </a:r>
            <a:endParaRPr lang="es-ES_tradnl" altLang="en-US" sz="2400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3657600" y="1229380"/>
            <a:ext cx="170271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FF0000"/>
                </a:solidFill>
              </a:rPr>
              <a:t>enseguida</a:t>
            </a:r>
            <a:endParaRPr lang="es-ES_tradnl" altLang="en-US" sz="2800" b="1" dirty="0">
              <a:solidFill>
                <a:srgbClr val="FF0000"/>
              </a:solidFill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-76199" y="3893403"/>
            <a:ext cx="1828800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400" dirty="0" err="1" smtClean="0"/>
              <a:t>Service</a:t>
            </a:r>
            <a:r>
              <a:rPr lang="es-ES_tradnl" altLang="en-US" sz="2400" dirty="0" smtClean="0"/>
              <a:t> (</a:t>
            </a:r>
            <a:r>
              <a:rPr lang="es-ES_tradnl" altLang="en-US" sz="2400" dirty="0" err="1" smtClean="0"/>
              <a:t>tip</a:t>
            </a:r>
            <a:r>
              <a:rPr lang="es-ES_tradnl" altLang="en-US" sz="2400" dirty="0" smtClean="0"/>
              <a:t>)</a:t>
            </a:r>
          </a:p>
          <a:p>
            <a:r>
              <a:rPr lang="es-ES_tradnl" altLang="en-US" sz="2400" dirty="0" err="1" smtClean="0"/>
              <a:t>Included</a:t>
            </a:r>
            <a:r>
              <a:rPr lang="es-ES_tradnl" altLang="en-US" sz="2400" dirty="0" smtClean="0"/>
              <a:t> </a:t>
            </a:r>
            <a:endParaRPr lang="es-ES_tradnl" altLang="en-US" sz="2400" dirty="0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52400" y="5029200"/>
            <a:ext cx="134248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7030A0"/>
                </a:solidFill>
              </a:rPr>
              <a:t>Propina</a:t>
            </a:r>
            <a:endParaRPr lang="es-ES_tradnl" altLang="en-US" sz="2800" b="1" dirty="0">
              <a:solidFill>
                <a:srgbClr val="7030A0"/>
              </a:solidFill>
            </a:endParaRP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651416" y="5481935"/>
            <a:ext cx="5677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err="1" smtClean="0"/>
              <a:t>Tip</a:t>
            </a:r>
            <a:endParaRPr lang="es-ES_tradnl" altLang="en-US" sz="24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1295400" y="3448853"/>
            <a:ext cx="1219201" cy="56347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821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21028</TotalTime>
  <Words>48</Words>
  <Application>Microsoft Office PowerPoint</Application>
  <PresentationFormat>On-screen Show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Proposito 20b     30/11/16 L.O. to learn restaurant vocabulary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 Clase 11 im La fecha es el 8 de marzo del 2011</dc:title>
  <dc:creator>Helen Zumaeta</dc:creator>
  <cp:lastModifiedBy>Helen Zumaeta</cp:lastModifiedBy>
  <cp:revision>50</cp:revision>
  <cp:lastPrinted>2016-11-22T21:43:47Z</cp:lastPrinted>
  <dcterms:created xsi:type="dcterms:W3CDTF">2011-03-07T20:43:57Z</dcterms:created>
  <dcterms:modified xsi:type="dcterms:W3CDTF">2016-11-30T21:06:38Z</dcterms:modified>
</cp:coreProperties>
</file>